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3" r:id="rId5"/>
    <p:sldId id="266" r:id="rId6"/>
    <p:sldId id="270" r:id="rId7"/>
    <p:sldId id="273" r:id="rId8"/>
  </p:sldIdLst>
  <p:sldSz cx="9906000" cy="6858000" type="A4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838"/>
    <a:srgbClr val="0096B9"/>
    <a:srgbClr val="0095B8"/>
    <a:srgbClr val="0097BA"/>
    <a:srgbClr val="0098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2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00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437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727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2521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73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7394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06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6975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043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8750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62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1B705-4FDB-45F8-A8BE-7802B1E54BD6}" type="datetimeFigureOut">
              <a:rPr lang="tr-TR" smtClean="0"/>
              <a:t>5.11.2021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64174-A485-4829-96DA-8852EB28A0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991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ikdörtgen 4"/>
          <p:cNvSpPr>
            <a:spLocks noChangeArrowheads="1"/>
          </p:cNvSpPr>
          <p:nvPr/>
        </p:nvSpPr>
        <p:spPr bwMode="auto">
          <a:xfrm>
            <a:off x="0" y="3278575"/>
            <a:ext cx="327342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>
                <a:latin typeface="+mj-lt"/>
              </a:rPr>
              <a:t>Yazar Ad-Soyadı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  <a:latin typeface="+mj-lt"/>
              </a:rPr>
              <a:t>Üniversitesi</a:t>
            </a:r>
          </a:p>
        </p:txBody>
      </p:sp>
      <p:sp>
        <p:nvSpPr>
          <p:cNvPr id="12" name="Dikdörtgen 4"/>
          <p:cNvSpPr>
            <a:spLocks noChangeArrowheads="1"/>
          </p:cNvSpPr>
          <p:nvPr/>
        </p:nvSpPr>
        <p:spPr bwMode="auto">
          <a:xfrm>
            <a:off x="6305550" y="3278575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Üniversitesi</a:t>
            </a:r>
          </a:p>
        </p:txBody>
      </p:sp>
      <p:sp>
        <p:nvSpPr>
          <p:cNvPr id="13" name="Dikdörtgen 4"/>
          <p:cNvSpPr>
            <a:spLocks noChangeArrowheads="1"/>
          </p:cNvSpPr>
          <p:nvPr/>
        </p:nvSpPr>
        <p:spPr bwMode="auto">
          <a:xfrm>
            <a:off x="3152775" y="3276988"/>
            <a:ext cx="36004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tr-TR" altLang="tr-TR" sz="1600" b="1" dirty="0"/>
              <a:t>Yazar Ad-Soyadı</a:t>
            </a:r>
          </a:p>
          <a:p>
            <a:pPr algn="ctr">
              <a:spcBef>
                <a:spcPct val="0"/>
              </a:spcBef>
              <a:buNone/>
            </a:pPr>
            <a:r>
              <a:rPr lang="tr-TR" altLang="tr-TR" sz="1600" i="1" dirty="0">
                <a:solidFill>
                  <a:srgbClr val="0070C0"/>
                </a:solidFill>
              </a:rPr>
              <a:t>Üniversitesi</a:t>
            </a:r>
          </a:p>
        </p:txBody>
      </p:sp>
      <p:sp>
        <p:nvSpPr>
          <p:cNvPr id="14" name="Dikdörtgen 4"/>
          <p:cNvSpPr>
            <a:spLocks noChangeArrowheads="1"/>
          </p:cNvSpPr>
          <p:nvPr/>
        </p:nvSpPr>
        <p:spPr bwMode="auto">
          <a:xfrm>
            <a:off x="381000" y="4164584"/>
            <a:ext cx="9144000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Buraya sadece sunum yapan kişinin e-postası yazılmalıdır.</a:t>
            </a:r>
          </a:p>
        </p:txBody>
      </p:sp>
      <p:sp>
        <p:nvSpPr>
          <p:cNvPr id="7" name="Dikdörtgen 4">
            <a:extLst>
              <a:ext uri="{FF2B5EF4-FFF2-40B4-BE49-F238E27FC236}">
                <a16:creationId xmlns:a16="http://schemas.microsoft.com/office/drawing/2014/main" id="{DE0BBAC8-EC95-4796-A6F6-2E2EAD6623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75865"/>
            <a:ext cx="9144000" cy="553998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Çalışmanın başlığı buraya yazılmalıdır.</a:t>
            </a:r>
            <a:endParaRPr lang="tr-TR" altLang="tr-TR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161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4506402" y="500101"/>
            <a:ext cx="8931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b="1" spc="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GİRİŞ</a:t>
            </a:r>
          </a:p>
        </p:txBody>
      </p:sp>
      <p:sp>
        <p:nvSpPr>
          <p:cNvPr id="7" name="Dikdörtgen 3"/>
          <p:cNvSpPr>
            <a:spLocks noChangeArrowheads="1"/>
          </p:cNvSpPr>
          <p:nvPr/>
        </p:nvSpPr>
        <p:spPr bwMode="auto">
          <a:xfrm>
            <a:off x="939800" y="1957905"/>
            <a:ext cx="8026400" cy="327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Giriş bölümünde, Araştırmanın konusu, problemi, amacı ve önemi anlatılmalıdır.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aşmamaya özen gösterilmelidir.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Tanıtım en fazla 3 slaytta verilmelidir.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Çalışmanın tam adı buraya yazılmalıdır.</a:t>
            </a:r>
          </a:p>
        </p:txBody>
      </p:sp>
    </p:spTree>
    <p:extLst>
      <p:ext uri="{BB962C8B-B14F-4D97-AF65-F5344CB8AC3E}">
        <p14:creationId xmlns:p14="http://schemas.microsoft.com/office/powerpoint/2010/main" val="4156377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2476531" y="645084"/>
            <a:ext cx="49529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b="1" spc="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KAVRAMSAL/KURAMSAL ÇERÇEVE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Çalışmanın tam adı buraya yazılmalıdır.</a:t>
            </a:r>
          </a:p>
        </p:txBody>
      </p:sp>
      <p:sp>
        <p:nvSpPr>
          <p:cNvPr id="5" name="Dikdörtgen 3"/>
          <p:cNvSpPr>
            <a:spLocks noChangeArrowheads="1"/>
          </p:cNvSpPr>
          <p:nvPr/>
        </p:nvSpPr>
        <p:spPr bwMode="auto">
          <a:xfrm>
            <a:off x="939800" y="1916343"/>
            <a:ext cx="8026400" cy="327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Kavramsal Çerçeve bölümünde,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Araştırmanın teorik temelleri kısaca verilmelidir.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aşmamaya özen gösterilmelidir.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Tanıtım en fazla 3 slaytta verilmelidir.</a:t>
            </a:r>
          </a:p>
        </p:txBody>
      </p:sp>
    </p:spTree>
    <p:extLst>
      <p:ext uri="{BB962C8B-B14F-4D97-AF65-F5344CB8AC3E}">
        <p14:creationId xmlns:p14="http://schemas.microsoft.com/office/powerpoint/2010/main" val="3972987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4340491" y="500101"/>
            <a:ext cx="12250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b="1" spc="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YÖNTEM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Çalışmanın tam adı buraya yazılmalıdır.</a:t>
            </a:r>
          </a:p>
        </p:txBody>
      </p:sp>
      <p:sp>
        <p:nvSpPr>
          <p:cNvPr id="6" name="Dikdörtgen 3"/>
          <p:cNvSpPr>
            <a:spLocks noChangeArrowheads="1"/>
          </p:cNvSpPr>
          <p:nvPr/>
        </p:nvSpPr>
        <p:spPr bwMode="auto">
          <a:xfrm>
            <a:off x="939799" y="1808523"/>
            <a:ext cx="8026400" cy="3738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Çalışmanın metodolojisinde,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A. Araştırma modeli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B. Veri toplama yöntemi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C. Nüfus ve örnek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D. Veri analizi yöntemi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aşmamaya özen gösterilmelidir.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Tanıtım en fazla 3 slaytta verilmelidir.</a:t>
            </a:r>
          </a:p>
        </p:txBody>
      </p:sp>
    </p:spTree>
    <p:extLst>
      <p:ext uri="{BB962C8B-B14F-4D97-AF65-F5344CB8AC3E}">
        <p14:creationId xmlns:p14="http://schemas.microsoft.com/office/powerpoint/2010/main" val="2815252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4176985" y="500101"/>
            <a:ext cx="15520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tr-TR" b="1" spc="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BULGULAR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Çalışmanın tam adı buraya yazılmalıdır.</a:t>
            </a:r>
          </a:p>
        </p:txBody>
      </p:sp>
      <p:sp>
        <p:nvSpPr>
          <p:cNvPr id="5" name="Dikdörtgen 3"/>
          <p:cNvSpPr>
            <a:spLocks noChangeArrowheads="1"/>
          </p:cNvSpPr>
          <p:nvPr/>
        </p:nvSpPr>
        <p:spPr bwMode="auto">
          <a:xfrm>
            <a:off x="939800" y="1924657"/>
            <a:ext cx="8026400" cy="32768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Bu bölümde bulgular açıklanmalı ve yorumlanmalıdır.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aşmamaya özen gösterilmelidir.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Tanıtım en fazla 3 slaytta verilmelidir.</a:t>
            </a:r>
          </a:p>
        </p:txBody>
      </p:sp>
    </p:spTree>
    <p:extLst>
      <p:ext uri="{BB962C8B-B14F-4D97-AF65-F5344CB8AC3E}">
        <p14:creationId xmlns:p14="http://schemas.microsoft.com/office/powerpoint/2010/main" val="3965686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2702438" y="580643"/>
            <a:ext cx="45011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b="1" spc="3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anose="020B0606020202030204" pitchFamily="34" charset="0"/>
                <a:cs typeface="Times New Roman" pitchFamily="18" charset="0"/>
              </a:rPr>
              <a:t>SONUÇ VE ÖNERİLER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ISTC3 - Çalışmanın tam adı buraya yazılmalıdır.</a:t>
            </a:r>
          </a:p>
        </p:txBody>
      </p:sp>
      <p:sp>
        <p:nvSpPr>
          <p:cNvPr id="6" name="Dikdörtgen 3"/>
          <p:cNvSpPr>
            <a:spLocks noChangeArrowheads="1"/>
          </p:cNvSpPr>
          <p:nvPr/>
        </p:nvSpPr>
        <p:spPr bwMode="auto">
          <a:xfrm>
            <a:off x="939800" y="2207288"/>
            <a:ext cx="8026400" cy="2815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Bu bölümde araştırmanın sonuçları verilmeli ve öneriler sunulmalıdır.</a:t>
            </a:r>
          </a:p>
          <a:p>
            <a:pPr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endParaRPr lang="tr-TR" altLang="tr-TR" sz="2000" b="1" dirty="0">
              <a:latin typeface="+mj-lt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Slayt boyunca 6 satırı (1,5 satır aralıkla) aşmamaya özen gösterilmelidir.</a:t>
            </a:r>
          </a:p>
          <a:p>
            <a:pPr algn="just">
              <a:lnSpc>
                <a:spcPct val="150000"/>
              </a:lnSpc>
              <a:spcBef>
                <a:spcPct val="0"/>
              </a:spcBef>
              <a:buNone/>
            </a:pPr>
            <a:r>
              <a:rPr lang="tr-TR" altLang="tr-TR" sz="2000" b="1" dirty="0">
                <a:latin typeface="+mj-lt"/>
                <a:cs typeface="Arial" panose="020B0604020202020204" pitchFamily="34" charset="0"/>
              </a:rPr>
              <a:t>Not: Tanıtım en fazla 3 slaytta verilmelidir.</a:t>
            </a:r>
          </a:p>
        </p:txBody>
      </p:sp>
    </p:spTree>
    <p:extLst>
      <p:ext uri="{BB962C8B-B14F-4D97-AF65-F5344CB8AC3E}">
        <p14:creationId xmlns:p14="http://schemas.microsoft.com/office/powerpoint/2010/main" val="117820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ikdörtgen 4"/>
          <p:cNvSpPr>
            <a:spLocks noChangeArrowheads="1"/>
          </p:cNvSpPr>
          <p:nvPr/>
        </p:nvSpPr>
        <p:spPr bwMode="auto">
          <a:xfrm>
            <a:off x="0" y="6049924"/>
            <a:ext cx="9905999" cy="307975"/>
          </a:xfrm>
          <a:prstGeom prst="rect">
            <a:avLst/>
          </a:prstGeom>
          <a:solidFill>
            <a:srgbClr val="002060"/>
          </a:solidFill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tr-TR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Buraya sadece sunum yapan kişinin e-postası yazılmalıdır</a:t>
            </a:r>
            <a:r>
              <a:rPr lang="en-US" altLang="tr-TR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9" name="Dikdörtgen 4"/>
          <p:cNvSpPr>
            <a:spLocks noChangeArrowheads="1"/>
          </p:cNvSpPr>
          <p:nvPr/>
        </p:nvSpPr>
        <p:spPr bwMode="auto">
          <a:xfrm>
            <a:off x="1631949" y="3615690"/>
            <a:ext cx="6642100" cy="153195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1. Yazar: Ad-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Soyad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2. Yazar: Ad-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Soyad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3. Yazar: Ad-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Soyad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  <a:p>
            <a:pPr algn="ctr" eaLnBrk="1" hangingPunct="1">
              <a:lnSpc>
                <a:spcPct val="150000"/>
              </a:lnSpc>
              <a:defRPr/>
            </a:pPr>
            <a:r>
              <a:rPr lang="tr-TR" altLang="tr-TR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4. Yazar: Ad-</a:t>
            </a:r>
            <a:r>
              <a:rPr lang="tr-TR" altLang="tr-TR" sz="1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rPr>
              <a:t>Soyad</a:t>
            </a:r>
            <a:endParaRPr lang="tr-TR" altLang="tr-TR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769802" y="2490907"/>
            <a:ext cx="83663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Katılımınız ve katkınız için teşekkür ederiz</a:t>
            </a:r>
            <a:endParaRPr lang="tr-TR" sz="32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32901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Özel 3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145</TotalTime>
  <Words>288</Words>
  <Application>Microsoft Office PowerPoint</Application>
  <PresentationFormat>A4 Kağıt (210x297 mm)</PresentationFormat>
  <Paragraphs>53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Arial Narrow</vt:lpstr>
      <vt:lpstr>Calibri</vt:lpstr>
      <vt:lpstr>Palatino Linotype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Anadolu Üniversitesi Turizm Fakültesi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Yusuf GÖKÇE</dc:creator>
  <cp:lastModifiedBy>ISTC3</cp:lastModifiedBy>
  <cp:revision>53</cp:revision>
  <dcterms:created xsi:type="dcterms:W3CDTF">2018-12-21T08:16:48Z</dcterms:created>
  <dcterms:modified xsi:type="dcterms:W3CDTF">2021-11-05T12:22:53Z</dcterms:modified>
</cp:coreProperties>
</file>